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648200"/>
            <a:ext cx="6553200" cy="533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Luay</a:t>
            </a:r>
            <a:r>
              <a:rPr lang="en-US" dirty="0" smtClean="0"/>
              <a:t> Abu-</a:t>
            </a:r>
            <a:r>
              <a:rPr lang="en-US" dirty="0" err="1" smtClean="0"/>
              <a:t>Qatouseh</a:t>
            </a:r>
            <a:endParaRPr lang="en-US" dirty="0" smtClean="0"/>
          </a:p>
          <a:p>
            <a:r>
              <a:rPr lang="en-US" dirty="0" smtClean="0"/>
              <a:t>PHD Medical Microbiology and Immunology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847110"/>
            <a:ext cx="7162800" cy="177923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Diet and Microbiome</a:t>
            </a:r>
            <a:br>
              <a:rPr lang="en-US" sz="3200" dirty="0" smtClean="0"/>
            </a:br>
            <a:r>
              <a:rPr lang="en-US" sz="3200" dirty="0" smtClean="0"/>
              <a:t>Future of food science and Technology</a:t>
            </a:r>
            <a:endParaRPr lang="en-US" sz="3200" dirty="0"/>
          </a:p>
        </p:txBody>
      </p:sp>
      <p:pic>
        <p:nvPicPr>
          <p:cNvPr id="3074" name="Picture 2" descr="نتيجة بحث الصور عن ‪microbiome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5" y="0"/>
            <a:ext cx="5204951" cy="259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نتيجة بحث الصور عن ‪microbiome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1"/>
            <a:ext cx="3752850" cy="243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89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STAND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ADVANCE TECHNIQUES </a:t>
            </a:r>
          </a:p>
          <a:p>
            <a:r>
              <a:rPr lang="en-US" dirty="0" smtClean="0"/>
              <a:t>RT-PCR</a:t>
            </a:r>
          </a:p>
          <a:p>
            <a:r>
              <a:rPr lang="en-US" dirty="0" smtClean="0"/>
              <a:t>DNA SEQUENCING</a:t>
            </a:r>
          </a:p>
          <a:p>
            <a:r>
              <a:rPr lang="en-US" dirty="0" smtClean="0"/>
              <a:t>MALDI-TOF</a:t>
            </a:r>
          </a:p>
          <a:p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- 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66980"/>
            <a:ext cx="3886200" cy="498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204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Monojo</a:t>
            </a:r>
            <a:r>
              <a:rPr lang="en-US" dirty="0" smtClean="0"/>
              <a:t> is your option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73563"/>
          </a:xfrm>
        </p:spPr>
        <p:txBody>
          <a:bodyPr/>
          <a:lstStyle/>
          <a:p>
            <a:r>
              <a:rPr lang="en-US" dirty="0" smtClean="0"/>
              <a:t>With our lab facilities, collaboration and international relations, </a:t>
            </a:r>
            <a:r>
              <a:rPr lang="en-US" dirty="0" err="1" smtClean="0"/>
              <a:t>monojo</a:t>
            </a:r>
            <a:r>
              <a:rPr lang="en-US" dirty="0" smtClean="0"/>
              <a:t> is dedicated to apply state of art technical support, knowhow transfer and well training regarding the advances in food safety and security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569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60672" cy="1039427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156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Dietary Exposures and Cellular Processes Linked to </a:t>
            </a:r>
            <a:r>
              <a:rPr lang="en-US" b="1" dirty="0" smtClean="0"/>
              <a:t>diseases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752600"/>
            <a:ext cx="7238999" cy="498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84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Win-Win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Diet affects the </a:t>
            </a:r>
            <a:r>
              <a:rPr lang="en-US" dirty="0"/>
              <a:t>gut microbial </a:t>
            </a:r>
            <a:r>
              <a:rPr lang="en-US" dirty="0" smtClean="0"/>
              <a:t>community </a:t>
            </a:r>
            <a:endParaRPr lang="en-US" dirty="0"/>
          </a:p>
          <a:p>
            <a:r>
              <a:rPr lang="en-US" dirty="0" smtClean="0"/>
              <a:t>Gut </a:t>
            </a:r>
            <a:r>
              <a:rPr lang="en-US" dirty="0"/>
              <a:t>microbiome </a:t>
            </a:r>
            <a:r>
              <a:rPr lang="en-US" dirty="0" smtClean="0"/>
              <a:t>affects </a:t>
            </a:r>
            <a:r>
              <a:rPr lang="en-US" dirty="0"/>
              <a:t>components of </a:t>
            </a:r>
            <a:r>
              <a:rPr lang="en-US" dirty="0" smtClean="0"/>
              <a:t>diet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8600"/>
            <a:ext cx="845819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20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5060272" cy="1039427"/>
          </a:xfrm>
        </p:spPr>
        <p:txBody>
          <a:bodyPr/>
          <a:lstStyle/>
          <a:p>
            <a:r>
              <a:rPr lang="en-US" dirty="0" smtClean="0"/>
              <a:t>Microbiome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752600"/>
            <a:ext cx="5486400" cy="487694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Your bacterial community is a fingerprint for you</a:t>
            </a:r>
          </a:p>
          <a:p>
            <a:endParaRPr lang="en-US" dirty="0"/>
          </a:p>
          <a:p>
            <a:r>
              <a:rPr lang="en-US" dirty="0"/>
              <a:t>Microbiome: &gt;100 times as many genes as human genome </a:t>
            </a:r>
          </a:p>
          <a:p>
            <a:endParaRPr lang="en-US" dirty="0"/>
          </a:p>
          <a:p>
            <a:r>
              <a:rPr lang="en-US" dirty="0"/>
              <a:t>Carry out reactions that human gut enzymes </a:t>
            </a:r>
            <a:r>
              <a:rPr lang="en-US" dirty="0" smtClean="0"/>
              <a:t>cannot</a:t>
            </a:r>
          </a:p>
          <a:p>
            <a:pPr>
              <a:buFontTx/>
              <a:buChar char="-"/>
            </a:pPr>
            <a:r>
              <a:rPr lang="en-US" dirty="0" smtClean="0"/>
              <a:t>Fermentation </a:t>
            </a: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Denitrification </a:t>
            </a: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Sulfate </a:t>
            </a:r>
            <a:r>
              <a:rPr lang="en-US" dirty="0"/>
              <a:t>reduction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Aromatic </a:t>
            </a:r>
            <a:r>
              <a:rPr lang="en-US" dirty="0"/>
              <a:t>fission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Hydrolysis/</a:t>
            </a:r>
            <a:r>
              <a:rPr lang="en-US" dirty="0" err="1" smtClean="0"/>
              <a:t>deconjugation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نتيجة بحث الصور عن ‪microbiome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62306"/>
            <a:ext cx="3692236" cy="316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نتيجة بحث الصور عن ‪microbiome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3022"/>
            <a:ext cx="3657600" cy="332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23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" y="-1"/>
            <a:ext cx="5963516" cy="353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8728"/>
            <a:ext cx="5838825" cy="335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" r="6152"/>
          <a:stretch/>
        </p:blipFill>
        <p:spPr bwMode="auto">
          <a:xfrm>
            <a:off x="5991226" y="13854"/>
            <a:ext cx="3152774" cy="676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30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928" y="152400"/>
            <a:ext cx="8260672" cy="1039427"/>
          </a:xfrm>
        </p:spPr>
        <p:txBody>
          <a:bodyPr/>
          <a:lstStyle/>
          <a:p>
            <a:r>
              <a:rPr lang="en-US" dirty="0" smtClean="0"/>
              <a:t>Diet type changes Microbiome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4" y="1066800"/>
            <a:ext cx="8579285" cy="567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04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92" y="228600"/>
            <a:ext cx="8458718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360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20506"/>
            <a:ext cx="8400155" cy="648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416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23" y="685800"/>
            <a:ext cx="8767156" cy="579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7911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38E8F07A8E3D468BBE2E01F5298DEE" ma:contentTypeVersion="0" ma:contentTypeDescription="Create a new document." ma:contentTypeScope="" ma:versionID="19d9521880bc804f6fe9fdc11ff507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6803AA-2EF1-4ABF-8A51-D03F24912CCF}"/>
</file>

<file path=customXml/itemProps2.xml><?xml version="1.0" encoding="utf-8"?>
<ds:datastoreItem xmlns:ds="http://schemas.openxmlformats.org/officeDocument/2006/customXml" ds:itemID="{70C1069B-72DD-4627-8833-AAAC41122516}"/>
</file>

<file path=customXml/itemProps3.xml><?xml version="1.0" encoding="utf-8"?>
<ds:datastoreItem xmlns:ds="http://schemas.openxmlformats.org/officeDocument/2006/customXml" ds:itemID="{E2F6C385-6DF1-425E-BBA4-288B1CFD6041}"/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35</TotalTime>
  <Words>123</Words>
  <Application>Microsoft Office PowerPoint</Application>
  <PresentationFormat>On-screen Show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Apothecary</vt:lpstr>
      <vt:lpstr>Diet and Microbiome Future of food science and Technology</vt:lpstr>
      <vt:lpstr>Dietary Exposures and Cellular Processes Linked to diseases</vt:lpstr>
      <vt:lpstr>Win-Win relationship</vt:lpstr>
      <vt:lpstr>Microbiome</vt:lpstr>
      <vt:lpstr>PowerPoint Presentation</vt:lpstr>
      <vt:lpstr>Diet type changes Microbiome</vt:lpstr>
      <vt:lpstr>PowerPoint Presentation</vt:lpstr>
      <vt:lpstr>PowerPoint Presentation</vt:lpstr>
      <vt:lpstr>PowerPoint Presentation</vt:lpstr>
      <vt:lpstr>WHERE WE STAND</vt:lpstr>
      <vt:lpstr>Monojo is your option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Diet and Microbiome Future of food science and Technology</dc:title>
  <dc:creator>user</dc:creator>
  <cp:keywords/>
  <dc:description/>
  <cp:lastModifiedBy>user</cp:lastModifiedBy>
  <cp:revision>18</cp:revision>
  <dcterms:created xsi:type="dcterms:W3CDTF">2006-08-16T00:00:00Z</dcterms:created>
  <dcterms:modified xsi:type="dcterms:W3CDTF">2017-11-23T10:16:32Z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0x0101001E38E8F07A8E3D468BBE2E01F5298DEE</vt:lpwstr>
  </property>
</Properties>
</file>